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Pandas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Monica </a:t>
            </a:r>
            <a:r>
              <a:rPr lang="en-US" dirty="0" smtClean="0"/>
              <a:t>Kathleen </a:t>
            </a:r>
            <a:r>
              <a:rPr lang="en-US" dirty="0" smtClean="0"/>
              <a:t>Gutierrez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interesting   facts of  pandas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239000" cy="48463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  Most pandas   are herbivores  but still  can  be  aggressive  protecting their  young. </a:t>
            </a:r>
            <a:r>
              <a:rPr lang="en-US" dirty="0" smtClean="0"/>
              <a:t>Do  you  now  they  have  five  fingers  like  a  human!  </a:t>
            </a:r>
            <a:r>
              <a:rPr lang="en-US" dirty="0" smtClean="0"/>
              <a:t>And have big  claws!...  </a:t>
            </a:r>
            <a:r>
              <a:rPr lang="en-US" dirty="0" smtClean="0"/>
              <a:t>        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1143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pandas   life  cycle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  they  panda   will  be  newborn  and  will be  feed  by  it`s  mother .  Then   when  it`s  11  months the  mother  will  let  him/her  out  of  the  mom  pandas  sight.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Pandas  adaptations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 have   strong   teeth  to  eat   bamboo.   They   have  sharp   claws  to  protect   them  selves.  They  have  body fat  so  they squish   their  predators  . They  have   five  fingers  to  hold  bamboo. 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105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Pandas life</vt:lpstr>
      <vt:lpstr>     interesting   facts of  pandas </vt:lpstr>
      <vt:lpstr>  pandas   life  cycle  </vt:lpstr>
      <vt:lpstr>Pandas  adaptations    </vt:lpstr>
      <vt:lpstr>Slide 5</vt:lpstr>
      <vt:lpstr>Slide 6</vt:lpstr>
      <vt:lpstr>Slide 7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Pandas life</dc:title>
  <dc:creator>minsearch</dc:creator>
  <cp:lastModifiedBy>205536</cp:lastModifiedBy>
  <cp:revision>17</cp:revision>
  <dcterms:created xsi:type="dcterms:W3CDTF">2013-12-04T20:24:34Z</dcterms:created>
  <dcterms:modified xsi:type="dcterms:W3CDTF">2013-12-05T15:57:48Z</dcterms:modified>
</cp:coreProperties>
</file>